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84" r:id="rId4"/>
    <p:sldId id="281" r:id="rId5"/>
    <p:sldId id="283" r:id="rId6"/>
    <p:sldId id="258" r:id="rId7"/>
    <p:sldId id="288" r:id="rId8"/>
    <p:sldId id="285" r:id="rId9"/>
    <p:sldId id="289" r:id="rId10"/>
    <p:sldId id="290" r:id="rId11"/>
    <p:sldId id="291" r:id="rId12"/>
    <p:sldId id="286" r:id="rId13"/>
    <p:sldId id="293" r:id="rId14"/>
    <p:sldId id="292" r:id="rId15"/>
    <p:sldId id="294" r:id="rId16"/>
    <p:sldId id="269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EE0"/>
    <a:srgbClr val="E6C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0"/>
    <p:restoredTop sz="94712"/>
  </p:normalViewPr>
  <p:slideViewPr>
    <p:cSldViewPr snapToGrid="0" snapToObjects="1">
      <p:cViewPr>
        <p:scale>
          <a:sx n="73" d="100"/>
          <a:sy n="73" d="100"/>
        </p:scale>
        <p:origin x="320" y="14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021585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 hasCustomPrompt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 hasCustomPrompt="1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image" Target="../media/image9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6035223" y="1773555"/>
            <a:ext cx="1057788" cy="24654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latin typeface="Songti SC Bold"/>
                <a:ea typeface="Songti SC Bold"/>
                <a:cs typeface="Songti SC Bold"/>
                <a:sym typeface="Songti SC Bold"/>
              </a:defRPr>
            </a:lvl1pPr>
          </a:lstStyle>
          <a:p>
            <a:r>
              <a:rPr b="1" dirty="0" smtClean="0">
                <a:latin typeface="Songti SC Black" charset="-122"/>
                <a:ea typeface="Songti SC Black" charset="-122"/>
                <a:cs typeface="Songti SC Black" charset="-122"/>
              </a:rPr>
              <a:t>獨</a:t>
            </a:r>
            <a:r>
              <a:rPr lang="zh-CN" altLang="en-US" b="1" dirty="0" smtClean="0">
                <a:latin typeface="Songti SC Black" charset="-122"/>
                <a:ea typeface="Songti SC Black" charset="-122"/>
                <a:cs typeface="Songti SC Black" charset="-122"/>
              </a:rPr>
              <a:t/>
            </a:r>
            <a:br>
              <a:rPr lang="zh-CN" altLang="en-US" b="1" dirty="0" smtClean="0">
                <a:latin typeface="Songti SC Black" charset="-122"/>
                <a:ea typeface="Songti SC Black" charset="-122"/>
                <a:cs typeface="Songti SC Black" charset="-122"/>
              </a:rPr>
            </a:br>
            <a:r>
              <a:rPr lang="zh-CN" altLang="en-US" b="1" dirty="0" smtClean="0">
                <a:latin typeface="Songti SC Black" charset="-122"/>
                <a:ea typeface="Songti SC Black" charset="-122"/>
                <a:cs typeface="Songti SC Black" charset="-122"/>
              </a:rPr>
              <a:t/>
            </a:r>
            <a:br>
              <a:rPr lang="zh-CN" altLang="en-US" b="1" dirty="0" smtClean="0">
                <a:latin typeface="Songti SC Black" charset="-122"/>
                <a:ea typeface="Songti SC Black" charset="-122"/>
                <a:cs typeface="Songti SC Black" charset="-122"/>
              </a:rPr>
            </a:br>
            <a:r>
              <a:rPr b="1" dirty="0" smtClean="0">
                <a:latin typeface="Songti SC Black" charset="-122"/>
                <a:ea typeface="Songti SC Black" charset="-122"/>
                <a:cs typeface="Songti SC Black" charset="-122"/>
              </a:rPr>
              <a:t>白</a:t>
            </a:r>
            <a:endParaRPr b="1" dirty="0">
              <a:latin typeface="Songti SC Black" charset="-122"/>
              <a:ea typeface="Songti SC Black" charset="-122"/>
              <a:cs typeface="Songti SC Black" charset="-122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4162777" y="7416799"/>
            <a:ext cx="869246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marL="247015" indent="-247015">
              <a:buSzPct val="75000"/>
              <a:buChar char="•"/>
              <a:defRPr sz="2000">
                <a:solidFill>
                  <a:srgbClr val="A6AAA9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dirty="0"/>
              <a:t>心情</a:t>
            </a:r>
          </a:p>
        </p:txBody>
      </p:sp>
      <p:sp>
        <p:nvSpPr>
          <p:cNvPr id="121" name="Shape 121"/>
          <p:cNvSpPr/>
          <p:nvPr/>
        </p:nvSpPr>
        <p:spPr>
          <a:xfrm>
            <a:off x="6016977" y="7385050"/>
            <a:ext cx="970846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marL="247015" indent="-247015">
              <a:buSzPct val="75000"/>
              <a:buChar char="•"/>
              <a:defRPr sz="2400">
                <a:solidFill>
                  <a:srgbClr val="A6AAA9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lvl1pPr>
          </a:lstStyle>
          <a:p>
            <a:r>
              <a:rPr dirty="0"/>
              <a:t>写作</a:t>
            </a:r>
          </a:p>
        </p:txBody>
      </p:sp>
      <p:sp>
        <p:nvSpPr>
          <p:cNvPr id="122" name="Shape 122"/>
          <p:cNvSpPr/>
          <p:nvPr/>
        </p:nvSpPr>
        <p:spPr>
          <a:xfrm>
            <a:off x="7845777" y="7416799"/>
            <a:ext cx="1123246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marL="247015" indent="-247015">
              <a:buSzPct val="75000"/>
              <a:buChar char="•"/>
              <a:defRPr sz="2000">
                <a:solidFill>
                  <a:srgbClr val="A6AAA9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白噪音</a:t>
            </a:r>
          </a:p>
        </p:txBody>
      </p:sp>
      <p:sp>
        <p:nvSpPr>
          <p:cNvPr id="123" name="Shape 123"/>
          <p:cNvSpPr/>
          <p:nvPr/>
        </p:nvSpPr>
        <p:spPr>
          <a:xfrm>
            <a:off x="9207164" y="7448549"/>
            <a:ext cx="327073" cy="457201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12000"/>
              </a:prst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7547610" y="1773555"/>
            <a:ext cx="484505" cy="1270000"/>
          </a:xfrm>
          <a:prstGeom prst="rect">
            <a:avLst/>
          </a:prstGeom>
          <a:solidFill>
            <a:srgbClr val="191010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7696200" y="1931670"/>
            <a:ext cx="187960" cy="187960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5314950" y="3632200"/>
            <a:ext cx="332740" cy="1270000"/>
          </a:xfrm>
          <a:prstGeom prst="rect">
            <a:avLst/>
          </a:prstGeom>
          <a:solidFill>
            <a:srgbClr val="191010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5387340" y="4527550"/>
            <a:ext cx="187960" cy="187960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 123"/>
          <p:cNvSpPr/>
          <p:nvPr/>
        </p:nvSpPr>
        <p:spPr>
          <a:xfrm>
            <a:off x="3597563" y="7416798"/>
            <a:ext cx="327073" cy="457201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12000"/>
              </a:prst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文本框 1"/>
          <p:cNvSpPr txBox="1"/>
          <p:nvPr/>
        </p:nvSpPr>
        <p:spPr>
          <a:xfrm>
            <a:off x="9985531" y="8562800"/>
            <a:ext cx="2921620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120" normalizeH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Songti SC" charset="-122"/>
                <a:ea typeface="Songti SC" charset="-122"/>
                <a:cs typeface="Songti SC" charset="-122"/>
                <a:sym typeface="Helvetica Light"/>
              </a:rPr>
              <a:t>付晓 </a:t>
            </a:r>
            <a:r>
              <a:rPr kumimoji="0" lang="en-US" altLang="zh-CN" sz="1800" b="0" i="0" u="none" strike="noStrike" cap="none" spc="120" normalizeH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Songti SC" charset="-122"/>
                <a:ea typeface="Songti SC" charset="-122"/>
                <a:cs typeface="Songti SC" charset="-122"/>
                <a:sym typeface="Helvetica Light"/>
              </a:rPr>
              <a:t>-</a:t>
            </a:r>
            <a:r>
              <a:rPr kumimoji="0" lang="zh-CN" altLang="en-US" sz="1800" b="0" i="0" u="none" strike="noStrike" cap="none" spc="120" normalizeH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Songti SC" charset="-122"/>
                <a:ea typeface="Songti SC" charset="-122"/>
                <a:cs typeface="Songti SC" charset="-122"/>
                <a:sym typeface="Helvetica Light"/>
              </a:rPr>
              <a:t> </a:t>
            </a:r>
            <a:r>
              <a:rPr kumimoji="0" lang="en-US" altLang="zh-CN" sz="1800" b="0" i="0" u="none" strike="noStrike" cap="none" spc="120" normalizeH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Songti SC" charset="-122"/>
                <a:ea typeface="Songti SC" charset="-122"/>
                <a:cs typeface="Songti SC" charset="-122"/>
                <a:sym typeface="Helvetica Light"/>
              </a:rPr>
              <a:t>3130106220</a:t>
            </a:r>
            <a:endParaRPr kumimoji="0" lang="zh-CN" altLang="en-US" sz="1800" b="0" i="0" u="none" strike="noStrike" cap="none" spc="120" normalizeH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Songti SC" charset="-122"/>
              <a:ea typeface="Songti SC" charset="-122"/>
              <a:cs typeface="Songti SC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648981" y="9054715"/>
            <a:ext cx="3258170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120" normalizeH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Songti SC" charset="-122"/>
                <a:ea typeface="Songti SC" charset="-122"/>
                <a:cs typeface="Songti SC" charset="-122"/>
                <a:sym typeface="Helvetica Light"/>
              </a:rPr>
              <a:t>iOS </a:t>
            </a:r>
            <a:r>
              <a:rPr kumimoji="0" lang="zh-CN" altLang="en-US" sz="1600" b="0" i="0" u="none" strike="noStrike" cap="none" spc="120" normalizeH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Songti SC" charset="-122"/>
                <a:ea typeface="Songti SC" charset="-122"/>
                <a:cs typeface="Songti SC" charset="-122"/>
                <a:sym typeface="Helvetica Light"/>
              </a:rPr>
              <a:t>端写作分享类</a:t>
            </a:r>
            <a:r>
              <a:rPr kumimoji="0" lang="en-US" altLang="zh-CN" sz="1600" b="0" i="0" u="none" strike="noStrike" cap="none" spc="120" normalizeH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Songti SC" charset="-122"/>
                <a:ea typeface="Songti SC" charset="-122"/>
                <a:cs typeface="Songti SC" charset="-122"/>
                <a:sym typeface="Helvetica Light"/>
              </a:rPr>
              <a:t>App</a:t>
            </a:r>
            <a:r>
              <a:rPr kumimoji="0" lang="zh-CN" altLang="en-US" sz="1600" b="0" i="0" u="none" strike="noStrike" cap="none" spc="120" normalizeH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Songti SC" charset="-122"/>
                <a:ea typeface="Songti SC" charset="-122"/>
                <a:cs typeface="Songti SC" charset="-122"/>
                <a:sym typeface="Helvetica Light"/>
              </a:rPr>
              <a:t>开发</a:t>
            </a:r>
            <a:endParaRPr kumimoji="0" lang="zh-CN" altLang="en-US" sz="1600" b="0" i="0" u="none" strike="noStrike" cap="none" spc="120" normalizeH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Songti SC" charset="-122"/>
              <a:ea typeface="Songti SC" charset="-122"/>
              <a:cs typeface="Songti SC" charset="-122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76"/>
          <a:stretch/>
        </p:blipFill>
        <p:spPr>
          <a:xfrm>
            <a:off x="1147408" y="503859"/>
            <a:ext cx="10767673" cy="924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30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71"/>
          <a:stretch/>
        </p:blipFill>
        <p:spPr>
          <a:xfrm>
            <a:off x="541008" y="457200"/>
            <a:ext cx="11844440" cy="1424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337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402736" y="616108"/>
            <a:ext cx="10464800" cy="471924"/>
          </a:xfrm>
        </p:spPr>
        <p:txBody>
          <a:bodyPr/>
          <a:lstStyle/>
          <a:p>
            <a:r>
              <a:rPr kumimoji="1" lang="zh-CN" altLang="en-US" sz="2400" b="1" spc="300" dirty="0" smtClean="0">
                <a:latin typeface="Songti SC Black" charset="-122"/>
                <a:ea typeface="Songti SC Black" charset="-122"/>
                <a:cs typeface="Songti SC Black" charset="-122"/>
              </a:rPr>
              <a:t>动效展示</a:t>
            </a:r>
            <a:endParaRPr kumimoji="1" lang="zh-CN" altLang="en-US" sz="2400" b="1" spc="300" dirty="0">
              <a:latin typeface="Songti SC Black" charset="-122"/>
              <a:ea typeface="Songti SC Black" charset="-122"/>
              <a:cs typeface="Songti SC Black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36" y="1600200"/>
            <a:ext cx="108712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39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choes of Nature - Low T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31460" y="4109212"/>
            <a:ext cx="812800" cy="81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5724899" y="3208277"/>
            <a:ext cx="1025922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ongti SC Black" charset="-122"/>
                <a:ea typeface="Songti SC Black" charset="-122"/>
                <a:cs typeface="Songti SC Black" charset="-122"/>
                <a:sym typeface="Helvetica Light"/>
              </a:rPr>
              <a:t>白噪音</a:t>
            </a:r>
            <a:endParaRPr kumimoji="0" lang="zh-CN" altLang="en-US" sz="24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ngti SC Black" charset="-122"/>
              <a:ea typeface="Songti SC Black" charset="-122"/>
              <a:cs typeface="Songti SC Black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10779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4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177010" y="1894409"/>
            <a:ext cx="10464800" cy="471924"/>
          </a:xfrm>
        </p:spPr>
        <p:txBody>
          <a:bodyPr/>
          <a:lstStyle/>
          <a:p>
            <a:r>
              <a:rPr kumimoji="1" lang="zh-CN" altLang="en-US" sz="2400" b="1" spc="300" dirty="0" smtClean="0">
                <a:latin typeface="Songti SC Black" charset="0"/>
                <a:ea typeface="Songti SC Black" charset="0"/>
                <a:cs typeface="Songti SC Black" charset="0"/>
              </a:rPr>
              <a:t>进度分析</a:t>
            </a:r>
            <a:endParaRPr kumimoji="1" lang="zh-CN" altLang="en-US" sz="2400" b="1" spc="300" dirty="0">
              <a:latin typeface="Songti SC Black" charset="0"/>
              <a:ea typeface="Songti SC Black" charset="0"/>
              <a:cs typeface="Songti SC Black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955789"/>
              </p:ext>
            </p:extLst>
          </p:nvPr>
        </p:nvGraphicFramePr>
        <p:xfrm>
          <a:off x="2871235" y="3236686"/>
          <a:ext cx="7076349" cy="3805735"/>
        </p:xfrm>
        <a:graphic>
          <a:graphicData uri="http://schemas.openxmlformats.org/drawingml/2006/table">
            <a:tbl>
              <a:tblPr/>
              <a:tblGrid>
                <a:gridCol w="2618130"/>
                <a:gridCol w="4458219"/>
              </a:tblGrid>
              <a:tr h="63057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宋体" charset="0"/>
                          <a:ea typeface="宋体" charset="0"/>
                          <a:cs typeface="宋体" charset="0"/>
                        </a:rPr>
                        <a:t>2016.10.08</a:t>
                      </a:r>
                      <a:r>
                        <a:rPr lang="zh-CN" sz="1200" kern="0" dirty="0"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—</a:t>
                      </a:r>
                      <a:r>
                        <a:rPr lang="en-US" sz="1200" kern="0" dirty="0"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2016.10.10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毕业设计（论文）选题、确定导师，发放任务书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026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宋体" charset="0"/>
                          <a:ea typeface="宋体" charset="0"/>
                          <a:cs typeface="宋体" charset="0"/>
                        </a:rPr>
                        <a:t>2016.10.15</a:t>
                      </a:r>
                      <a:r>
                        <a:rPr lang="zh-CN" sz="1200" kern="0"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—</a:t>
                      </a:r>
                      <a:r>
                        <a:rPr lang="en-US" sz="1200" kern="0"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2016.10.28</a:t>
                      </a:r>
                      <a:endParaRPr lang="zh-CN" sz="105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毕业设计（论文）撰写开题报告和反馈修改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2794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宋体" charset="0"/>
                          <a:ea typeface="宋体" charset="0"/>
                          <a:cs typeface="宋体" charset="0"/>
                        </a:rPr>
                        <a:t>2016.10.28-2016.11.10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前面一周：设计（论文）资料搜集，记录并发散思维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后面一周：进行市场调研及设计定位，对设计思路有着较为清晰的过程梳理。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69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宋体" charset="0"/>
                          <a:ea typeface="宋体" charset="0"/>
                          <a:cs typeface="宋体" charset="0"/>
                        </a:rPr>
                        <a:t>2016.11.11--2016.12.27</a:t>
                      </a:r>
                      <a:endParaRPr lang="zh-CN" sz="105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前二周：展开设计构思并绘制产品原型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后二周：方案评价及选择优化并定案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026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 smtClean="0">
                          <a:effectLst/>
                          <a:latin typeface="宋体" charset="0"/>
                          <a:ea typeface="宋体" charset="0"/>
                          <a:cs typeface="宋体" charset="0"/>
                        </a:rPr>
                        <a:t>2016.</a:t>
                      </a:r>
                      <a:r>
                        <a:rPr lang="en-US" altLang="zh-CN" sz="1200" kern="0" dirty="0" smtClean="0">
                          <a:effectLst/>
                          <a:latin typeface="宋体" charset="0"/>
                          <a:ea typeface="宋体" charset="0"/>
                          <a:cs typeface="宋体" charset="0"/>
                        </a:rPr>
                        <a:t>01</a:t>
                      </a:r>
                      <a:r>
                        <a:rPr lang="en-US" sz="1200" kern="0" dirty="0" smtClean="0">
                          <a:effectLst/>
                          <a:latin typeface="宋体" charset="0"/>
                          <a:ea typeface="宋体" charset="0"/>
                          <a:cs typeface="宋体" charset="0"/>
                        </a:rPr>
                        <a:t>.</a:t>
                      </a:r>
                      <a:r>
                        <a:rPr lang="en-US" altLang="zh-CN" sz="1200" kern="0" dirty="0" smtClean="0">
                          <a:effectLst/>
                          <a:latin typeface="宋体" charset="0"/>
                          <a:ea typeface="宋体" charset="0"/>
                          <a:cs typeface="宋体" charset="0"/>
                        </a:rPr>
                        <a:t>04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中期答辩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871234" y="7430590"/>
            <a:ext cx="7076349" cy="9643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1" dirty="0" smtClean="0"/>
              <a:t>并未为对方案进行评价和选择出最优的方案</a:t>
            </a:r>
            <a:endParaRPr lang="en-US" altLang="zh-CN" sz="1400" b="1" dirty="0" smtClean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1400" dirty="0" smtClean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 smtClean="0"/>
              <a:t>原因：</a:t>
            </a: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一方面是由于自己的技术障碍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另一方面，还是对于具体的功能不能最终确定。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183830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135888" y="1453857"/>
            <a:ext cx="10464800" cy="533479"/>
          </a:xfrm>
        </p:spPr>
        <p:txBody>
          <a:bodyPr/>
          <a:lstStyle/>
          <a:p>
            <a:r>
              <a:rPr kumimoji="1" lang="zh-CN" altLang="en-US" sz="2800" b="1" spc="300" dirty="0" smtClean="0">
                <a:latin typeface="SimSun" charset="-122"/>
                <a:ea typeface="SimSun" charset="-122"/>
                <a:cs typeface="SimSun" charset="-122"/>
              </a:rPr>
              <a:t>后期工作</a:t>
            </a:r>
            <a:endParaRPr kumimoji="1" lang="zh-CN" altLang="en-US" sz="2800" b="1" spc="3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91360" y="3525351"/>
            <a:ext cx="8753856" cy="176458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中文版式的研究和深入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800" dirty="0" smtClean="0"/>
              <a:t>运用</a:t>
            </a:r>
            <a:r>
              <a:rPr lang="en-US" altLang="zh-CN" sz="1800" dirty="0" smtClean="0"/>
              <a:t>Swift </a:t>
            </a:r>
            <a:r>
              <a:rPr lang="zh-CN" altLang="en-US" sz="1800" dirty="0" smtClean="0"/>
              <a:t>编程语言来进行产品的框架和调试工作</a:t>
            </a:r>
            <a:endParaRPr lang="en-US" altLang="zh-CN" sz="1800" dirty="0" smtClean="0"/>
          </a:p>
          <a:p>
            <a:pPr marL="0" marR="0" indent="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注册开发者账号，提交苹果官方审核，通过后用户可以下载使用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800" dirty="0" smtClean="0"/>
              <a:t>毕业设计论文的撰写和排版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8247746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body" idx="13"/>
          </p:nvPr>
        </p:nvSpPr>
        <p:spPr>
          <a:xfrm>
            <a:off x="1269999" y="6025669"/>
            <a:ext cx="10464801" cy="3795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6AAA9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800" b="1" dirty="0">
                <a:latin typeface="Songti SC Black" charset="-122"/>
                <a:ea typeface="Songti SC Black" charset="-122"/>
                <a:cs typeface="Songti SC Black" charset="-122"/>
              </a:rPr>
              <a:t>-  </a:t>
            </a:r>
            <a:r>
              <a:rPr sz="1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ngti SC Black" charset="-122"/>
                <a:ea typeface="Songti SC Black" charset="-122"/>
                <a:cs typeface="Songti SC Black" charset="-122"/>
              </a:rPr>
              <a:t>为你的内心独白而生</a:t>
            </a:r>
            <a:r>
              <a:rPr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ngti SC Black" charset="-122"/>
                <a:ea typeface="Songti SC Black" charset="-122"/>
                <a:cs typeface="Songti SC Black" charset="-122"/>
              </a:rPr>
              <a:t> </a:t>
            </a:r>
            <a:r>
              <a:rPr sz="1800" b="1" dirty="0">
                <a:latin typeface="Songti SC Black" charset="-122"/>
                <a:ea typeface="Songti SC Black" charset="-122"/>
                <a:cs typeface="Songti SC Black" charset="-122"/>
              </a:rPr>
              <a:t>-</a:t>
            </a:r>
          </a:p>
        </p:txBody>
      </p:sp>
      <p:sp>
        <p:nvSpPr>
          <p:cNvPr id="203" name="Shape 203"/>
          <p:cNvSpPr>
            <a:spLocks noGrp="1"/>
          </p:cNvSpPr>
          <p:nvPr>
            <p:ph type="body" idx="14"/>
          </p:nvPr>
        </p:nvSpPr>
        <p:spPr>
          <a:xfrm>
            <a:off x="1363980" y="4869971"/>
            <a:ext cx="10464800" cy="484981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2800" b="1" spc="600" dirty="0">
                <a:solidFill>
                  <a:srgbClr val="000000"/>
                </a:solidFill>
                <a:uFillTx/>
                <a:latin typeface="Songti SC Black" charset="-122"/>
                <a:ea typeface="Songti SC Black" charset="-122"/>
                <a:cs typeface="Songti SC Black" charset="-122"/>
              </a:rPr>
              <a:t>獨白</a:t>
            </a:r>
          </a:p>
        </p:txBody>
      </p:sp>
      <p:sp>
        <p:nvSpPr>
          <p:cNvPr id="204" name="Shape 204"/>
          <p:cNvSpPr/>
          <p:nvPr/>
        </p:nvSpPr>
        <p:spPr>
          <a:xfrm>
            <a:off x="6336029" y="2929254"/>
            <a:ext cx="332740" cy="1270000"/>
          </a:xfrm>
          <a:prstGeom prst="rect">
            <a:avLst/>
          </a:prstGeom>
          <a:solidFill>
            <a:srgbClr val="191010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endParaRPr>
              <a:effectLst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6408420" y="3824605"/>
            <a:ext cx="187960" cy="187960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270" y="3432810"/>
            <a:ext cx="10464800" cy="3302000"/>
          </a:xfrm>
        </p:spPr>
        <p:txBody>
          <a:bodyPr/>
          <a:lstStyle/>
          <a:p>
            <a:r>
              <a:rPr lang="zh-CN" altLang="en-US" sz="3600" b="1" dirty="0" smtClean="0">
                <a:latin typeface="Songti SC Black" charset="-122"/>
                <a:ea typeface="Songti SC Black" charset="-122"/>
                <a:cs typeface="Songti SC Black" charset="-122"/>
              </a:rPr>
              <a:t>写作</a:t>
            </a:r>
            <a:r>
              <a:rPr lang="en-US" altLang="zh-CN" sz="3600" b="1" dirty="0" smtClean="0">
                <a:latin typeface="Songti SC Black" charset="-122"/>
                <a:ea typeface="Songti SC Black" charset="-122"/>
                <a:cs typeface="Songti SC Black" charset="-122"/>
              </a:rPr>
              <a:t/>
            </a:r>
            <a:br>
              <a:rPr lang="en-US" altLang="zh-CN" sz="3600" b="1" dirty="0" smtClean="0">
                <a:latin typeface="Songti SC Black" charset="-122"/>
                <a:ea typeface="Songti SC Black" charset="-122"/>
                <a:cs typeface="Songti SC Black" charset="-122"/>
              </a:rPr>
            </a:br>
            <a:r>
              <a:rPr lang="zh-CN" altLang="en-US" sz="1600" b="1" dirty="0" smtClean="0">
                <a:latin typeface="Songti SC Black" charset="-122"/>
                <a:ea typeface="Songti SC Black" charset="-122"/>
                <a:cs typeface="Songti SC Black" charset="-122"/>
              </a:rPr>
              <a:t/>
            </a:r>
            <a:br>
              <a:rPr lang="zh-CN" altLang="en-US" sz="1600" b="1" dirty="0" smtClean="0">
                <a:latin typeface="Songti SC Black" charset="-122"/>
                <a:ea typeface="Songti SC Black" charset="-122"/>
                <a:cs typeface="Songti SC Black" charset="-122"/>
              </a:rPr>
            </a:br>
            <a:r>
              <a:rPr lang="en-US" altLang="zh-CN" sz="1800" b="1" spc="300" dirty="0" smtClean="0">
                <a:latin typeface="Songti SC Black" charset="-122"/>
                <a:ea typeface="Songti SC Black" charset="-122"/>
                <a:cs typeface="Songti SC Black" charset="-122"/>
              </a:rPr>
              <a:t>–</a:t>
            </a:r>
            <a:r>
              <a:rPr lang="zh-CN" altLang="en-US" sz="1800" b="1" spc="300" dirty="0" smtClean="0">
                <a:latin typeface="Songti SC Black" charset="-122"/>
                <a:ea typeface="Songti SC Black" charset="-122"/>
                <a:cs typeface="Songti SC Black" charset="-122"/>
              </a:rPr>
              <a:t/>
            </a:r>
            <a:br>
              <a:rPr lang="zh-CN" altLang="en-US" sz="1800" b="1" spc="300" dirty="0" smtClean="0">
                <a:latin typeface="Songti SC Black" charset="-122"/>
                <a:ea typeface="Songti SC Black" charset="-122"/>
                <a:cs typeface="Songti SC Black" charset="-122"/>
              </a:rPr>
            </a:br>
            <a:r>
              <a:rPr lang="zh-CN" altLang="en-US" sz="1800" b="1" spc="300" dirty="0">
                <a:latin typeface="Songti SC Black" charset="-122"/>
                <a:ea typeface="Songti SC Black" charset="-122"/>
                <a:cs typeface="Songti SC Black" charset="-122"/>
              </a:rPr>
              <a:t/>
            </a:r>
            <a:br>
              <a:rPr lang="zh-CN" altLang="en-US" sz="1800" b="1" spc="300" dirty="0">
                <a:latin typeface="Songti SC Black" charset="-122"/>
                <a:ea typeface="Songti SC Black" charset="-122"/>
                <a:cs typeface="Songti SC Black" charset="-122"/>
              </a:rPr>
            </a:br>
            <a:r>
              <a:rPr lang="zh-CN" altLang="en-US" sz="1800" b="1" spc="300" dirty="0" smtClean="0">
                <a:latin typeface="Songti SC Black" charset="-122"/>
                <a:ea typeface="Songti SC Black" charset="-122"/>
                <a:cs typeface="Songti SC Black" charset="-122"/>
              </a:rPr>
              <a:t>记录你内心的所思所想</a:t>
            </a:r>
            <a:endParaRPr lang="zh-CN" altLang="en-US" sz="1800" b="1" spc="300" dirty="0">
              <a:latin typeface="Songti SC Black" charset="-122"/>
              <a:ea typeface="Songti SC Black" charset="-122"/>
              <a:cs typeface="Songti SC Black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664091"/>
            <a:ext cx="10464800" cy="1072231"/>
          </a:xfrm>
        </p:spPr>
        <p:txBody>
          <a:bodyPr>
            <a:normAutofit/>
          </a:bodyPr>
          <a:lstStyle/>
          <a:p>
            <a:r>
              <a:rPr kumimoji="1" lang="zh-CN" altLang="en-US" sz="3200" b="1" spc="300" dirty="0" smtClean="0">
                <a:latin typeface="Songti SC Black" charset="-122"/>
                <a:ea typeface="Songti SC Black" charset="-122"/>
                <a:cs typeface="Songti SC Black" charset="-122"/>
              </a:rPr>
              <a:t>流程处理</a:t>
            </a:r>
            <a:endParaRPr kumimoji="1" lang="zh-CN" altLang="en-US" sz="3200" b="1" spc="300" dirty="0">
              <a:latin typeface="Songti SC Black" charset="-122"/>
              <a:ea typeface="Songti SC Black" charset="-122"/>
              <a:cs typeface="Songti SC Black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2680"/>
            <a:ext cx="13004800" cy="613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51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38142" y="577089"/>
            <a:ext cx="10464800" cy="1422400"/>
          </a:xfrm>
        </p:spPr>
        <p:txBody>
          <a:bodyPr>
            <a:normAutofit/>
          </a:bodyPr>
          <a:lstStyle/>
          <a:p>
            <a:r>
              <a:rPr lang="zh-CN" altLang="en-US" sz="24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Songti SC Black" charset="-122"/>
                <a:ea typeface="Songti SC Black" charset="-122"/>
                <a:cs typeface="Songti SC Black" charset="-122"/>
              </a:rPr>
              <a:t>已完成的工作</a:t>
            </a:r>
            <a:endParaRPr lang="zh-CN" altLang="en-US" sz="24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Songti SC Black" charset="-122"/>
              <a:ea typeface="Songti SC Black" charset="-122"/>
              <a:cs typeface="Songti SC Black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"/>
          </p:nvPr>
        </p:nvSpPr>
        <p:spPr>
          <a:xfrm>
            <a:off x="1238142" y="2497031"/>
            <a:ext cx="10464800" cy="656628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800" b="1" dirty="0" smtClean="0">
                <a:latin typeface="Songti SC" charset="-122"/>
                <a:ea typeface="Songti SC" charset="-122"/>
                <a:cs typeface="Songti SC" charset="-122"/>
              </a:rPr>
              <a:t>1</a:t>
            </a:r>
            <a:r>
              <a:rPr lang="zh-CN" altLang="en-US" sz="1800" b="1" dirty="0" smtClean="0">
                <a:latin typeface="Songti SC" charset="-122"/>
                <a:ea typeface="Songti SC" charset="-122"/>
                <a:cs typeface="Songti SC" charset="-122"/>
              </a:rPr>
              <a:t>、</a:t>
            </a:r>
            <a:r>
              <a:rPr lang="zh-CN" altLang="zh-CN" sz="1800" b="1" dirty="0" smtClean="0">
                <a:latin typeface="Songti SC" charset="-122"/>
                <a:ea typeface="Songti SC" charset="-122"/>
                <a:cs typeface="Songti SC" charset="-122"/>
              </a:rPr>
              <a:t>设计</a:t>
            </a:r>
            <a:r>
              <a:rPr lang="zh-CN" altLang="zh-CN" sz="1800" b="1" dirty="0">
                <a:latin typeface="Songti SC" charset="-122"/>
                <a:ea typeface="Songti SC" charset="-122"/>
                <a:cs typeface="Songti SC" charset="-122"/>
              </a:rPr>
              <a:t>（论文）资料搜集，记录并发散</a:t>
            </a:r>
            <a:r>
              <a:rPr lang="zh-CN" altLang="zh-CN" sz="1800" b="1" dirty="0" smtClean="0">
                <a:latin typeface="Songti SC" charset="-122"/>
                <a:ea typeface="Songti SC" charset="-122"/>
                <a:cs typeface="Songti SC" charset="-122"/>
              </a:rPr>
              <a:t>思维</a:t>
            </a:r>
            <a:r>
              <a:rPr lang="zh-CN" altLang="en-US" sz="1800" b="1" dirty="0" smtClean="0">
                <a:latin typeface="Songti SC" charset="-122"/>
                <a:ea typeface="Songti SC" charset="-122"/>
                <a:cs typeface="Songti SC" charset="-122"/>
              </a:rPr>
              <a:t>，</a:t>
            </a:r>
            <a:r>
              <a:rPr lang="zh-CN" altLang="zh-CN" sz="1800" b="1" dirty="0" smtClean="0">
                <a:latin typeface="Songti SC" charset="-122"/>
                <a:ea typeface="Songti SC" charset="-122"/>
                <a:cs typeface="Songti SC" charset="-122"/>
              </a:rPr>
              <a:t>进行</a:t>
            </a:r>
            <a:r>
              <a:rPr lang="zh-CN" altLang="zh-CN" sz="1800" b="1" dirty="0">
                <a:latin typeface="Songti SC" charset="-122"/>
                <a:ea typeface="Songti SC" charset="-122"/>
                <a:cs typeface="Songti SC" charset="-122"/>
              </a:rPr>
              <a:t>市场调研及设计</a:t>
            </a:r>
            <a:r>
              <a:rPr lang="zh-CN" altLang="zh-CN" sz="1800" b="1" dirty="0" smtClean="0">
                <a:latin typeface="Songti SC" charset="-122"/>
                <a:ea typeface="Songti SC" charset="-122"/>
                <a:cs typeface="Songti SC" charset="-122"/>
              </a:rPr>
              <a:t>定位</a:t>
            </a:r>
            <a:r>
              <a:rPr lang="zh-CN" altLang="en-US" sz="1800" b="1" dirty="0" smtClean="0">
                <a:latin typeface="Songti SC" charset="-122"/>
                <a:ea typeface="Songti SC" charset="-122"/>
                <a:cs typeface="Songti SC" charset="-122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zh-CN" altLang="en-US" sz="1800" dirty="0">
                <a:latin typeface="Songti SC" charset="-122"/>
                <a:ea typeface="Songti SC" charset="-122"/>
                <a:cs typeface="Songti SC" charset="-122"/>
              </a:rPr>
              <a:t>	</a:t>
            </a:r>
            <a:r>
              <a:rPr lang="zh-CN" altLang="zh-CN" sz="1800" dirty="0">
                <a:latin typeface="Songti SC" charset="-122"/>
                <a:ea typeface="Songti SC" charset="-122"/>
                <a:cs typeface="Songti SC" charset="-122"/>
              </a:rPr>
              <a:t>对同类产品进行了市场分析，特定的用户群体写作行为和场合，主要确定了美食、旅行、反思、健身四种写作分享的行为</a:t>
            </a:r>
            <a:r>
              <a:rPr lang="zh-CN" altLang="zh-CN" sz="1800" dirty="0" smtClean="0">
                <a:latin typeface="Songti SC" charset="-122"/>
                <a:ea typeface="Songti SC" charset="-122"/>
                <a:cs typeface="Songti SC" charset="-122"/>
              </a:rPr>
              <a:t>，对</a:t>
            </a:r>
            <a:r>
              <a:rPr lang="en-US" altLang="zh-CN" sz="1800" dirty="0">
                <a:latin typeface="Songti SC" charset="-122"/>
                <a:ea typeface="Songti SC" charset="-122"/>
                <a:cs typeface="Songti SC" charset="-122"/>
              </a:rPr>
              <a:t>APP</a:t>
            </a:r>
            <a:r>
              <a:rPr lang="zh-CN" altLang="zh-CN" sz="1800" dirty="0">
                <a:latin typeface="Songti SC" charset="-122"/>
                <a:ea typeface="Songti SC" charset="-122"/>
                <a:cs typeface="Songti SC" charset="-122"/>
              </a:rPr>
              <a:t>定位为提供用户一个方便写作和传达心情的场所。 </a:t>
            </a:r>
            <a:endParaRPr lang="zh-CN" altLang="en-US" sz="1800" dirty="0" smtClean="0">
              <a:latin typeface="Songti SC" charset="-122"/>
              <a:ea typeface="Songti SC" charset="-122"/>
              <a:cs typeface="Songti SC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zh-CN" sz="1800" dirty="0" smtClean="0">
                <a:latin typeface="Songti SC" charset="-122"/>
                <a:ea typeface="Songti SC" charset="-122"/>
                <a:cs typeface="Songti SC" charset="-122"/>
              </a:rPr>
              <a:t> </a:t>
            </a:r>
            <a:endParaRPr lang="zh-CN" altLang="en-US" sz="1800" spc="200" dirty="0" smtClean="0">
              <a:solidFill>
                <a:schemeClr val="tx1">
                  <a:lumMod val="85000"/>
                  <a:lumOff val="15000"/>
                </a:schemeClr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ngti SC" charset="-122"/>
                <a:ea typeface="Songti SC" charset="-122"/>
                <a:cs typeface="Songti SC" charset="-122"/>
              </a:rPr>
              <a:t>2</a:t>
            </a:r>
            <a:r>
              <a:rPr lang="zh-CN" altLang="en-US" sz="18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ngti SC" charset="-122"/>
                <a:ea typeface="Songti SC" charset="-122"/>
                <a:cs typeface="Songti SC" charset="-122"/>
              </a:rPr>
              <a:t>、写作</a:t>
            </a:r>
            <a:r>
              <a:rPr lang="zh-CN" altLang="en-US" sz="18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SC" charset="-122"/>
                <a:ea typeface="Songti SC" charset="-122"/>
                <a:cs typeface="Songti SC" charset="-122"/>
              </a:rPr>
              <a:t>分享的</a:t>
            </a:r>
            <a:r>
              <a:rPr lang="zh-CN" altLang="en-US" sz="18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ngti SC" charset="-122"/>
                <a:ea typeface="Songti SC" charset="-122"/>
                <a:cs typeface="Songti SC" charset="-122"/>
              </a:rPr>
              <a:t>方式的转变：</a:t>
            </a:r>
          </a:p>
          <a:p>
            <a:pPr algn="l">
              <a:lnSpc>
                <a:spcPct val="150000"/>
              </a:lnSpc>
            </a:pPr>
            <a:r>
              <a:rPr lang="zh-CN" altLang="en-US" sz="1800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ngti SC" charset="-122"/>
                <a:ea typeface="Songti SC" charset="-122"/>
                <a:cs typeface="Songti SC" charset="-122"/>
              </a:rPr>
              <a:t>	查阅相关资料和市场调研了解到</a:t>
            </a:r>
            <a:r>
              <a:rPr lang="en-US" altLang="zh-CN" sz="1800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ngti SC" charset="-122"/>
                <a:ea typeface="Songti SC" charset="-122"/>
                <a:cs typeface="Songti SC" charset="-122"/>
              </a:rPr>
              <a:t>-</a:t>
            </a:r>
            <a:endParaRPr lang="zh-CN" altLang="en-US" sz="1800" spc="200" dirty="0" smtClean="0">
              <a:solidFill>
                <a:schemeClr val="tx1">
                  <a:lumMod val="85000"/>
                  <a:lumOff val="15000"/>
                </a:schemeClr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SC" charset="-122"/>
                <a:ea typeface="Songti SC" charset="-122"/>
                <a:cs typeface="Songti SC" charset="-122"/>
              </a:rPr>
              <a:t>	个人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ongti SC" charset="-122"/>
                <a:ea typeface="Songti SC" charset="-122"/>
                <a:cs typeface="Songti SC" charset="-122"/>
              </a:rPr>
              <a:t>分享和交流的方式的改变（写作分享类市场演变：blog–twitter（微博）-&gt;medium模式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SC" charset="-122"/>
                <a:ea typeface="Songti SC" charset="-122"/>
                <a:cs typeface="Songti SC" charset="-122"/>
              </a:rPr>
              <a:t>）</a:t>
            </a:r>
          </a:p>
          <a:p>
            <a:pPr algn="l">
              <a:lnSpc>
                <a:spcPct val="150000"/>
              </a:lnSpc>
            </a:pP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SC" charset="-122"/>
                <a:ea typeface="Songti SC" charset="-122"/>
                <a:cs typeface="Songti SC" charset="-122"/>
              </a:rPr>
              <a:t>3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SC" charset="-122"/>
                <a:ea typeface="Songti SC" charset="-122"/>
                <a:cs typeface="Songti SC" charset="-122"/>
              </a:rPr>
              <a:t>、竞品分析：</a:t>
            </a:r>
          </a:p>
          <a:p>
            <a:pPr algn="l">
              <a:lnSpc>
                <a:spcPct val="150000"/>
              </a:lnSpc>
            </a:pP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SC" charset="-122"/>
                <a:ea typeface="Songti SC" charset="-122"/>
                <a:cs typeface="Songti SC" charset="-122"/>
              </a:rPr>
              <a:t>	小记、简书、</a:t>
            </a:r>
            <a:r>
              <a:rPr lang="en-US" altLang="zh-CN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SC" charset="-122"/>
                <a:ea typeface="Songti SC" charset="-122"/>
                <a:cs typeface="Songti SC" charset="-122"/>
              </a:rPr>
              <a:t>Dayone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SC" charset="-122"/>
                <a:ea typeface="Songti SC" charset="-122"/>
                <a:cs typeface="Songti SC" charset="-122"/>
              </a:rPr>
              <a:t>、字里行间、知乎等主流写作分享类软件的用户和设计定位以及产品特色分析。</a:t>
            </a:r>
          </a:p>
          <a:p>
            <a:pPr algn="l">
              <a:lnSpc>
                <a:spcPct val="150000"/>
              </a:lnSpc>
            </a:pPr>
            <a:endParaRPr lang="zh-CN" altLang="en-US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SC" charset="-122"/>
                <a:ea typeface="Songti SC" charset="-122"/>
                <a:cs typeface="Songti SC" charset="-122"/>
              </a:rPr>
              <a:t>4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SC" charset="-122"/>
                <a:ea typeface="Songti SC" charset="-122"/>
                <a:cs typeface="Songti SC" charset="-122"/>
              </a:rPr>
              <a:t>、产品线框图和流程处理：</a:t>
            </a:r>
          </a:p>
          <a:p>
            <a:pPr algn="l">
              <a:lnSpc>
                <a:spcPct val="150000"/>
              </a:lnSpc>
            </a:pP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SC" charset="-122"/>
                <a:ea typeface="Songti SC" charset="-122"/>
                <a:cs typeface="Songti SC" charset="-122"/>
              </a:rPr>
              <a:t>	主要流程处理，页面间的逻辑结构细化，长短文写作结构和写作方式的选择，以及文字字间距、行间距的处理问题。</a:t>
            </a:r>
          </a:p>
          <a:p>
            <a:pPr algn="l">
              <a:lnSpc>
                <a:spcPct val="150000"/>
              </a:lnSpc>
            </a:pPr>
            <a:endParaRPr lang="zh-CN" altLang="en-US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600" dirty="0">
              <a:latin typeface="Songti SC" charset="-122"/>
              <a:ea typeface="Songti SC" charset="-122"/>
              <a:cs typeface="Songti SC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Songti SC" charset="-122"/>
              <a:ea typeface="Songti SC" charset="-122"/>
              <a:cs typeface="Songti SC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Gro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7395"/>
            <a:ext cx="13004800" cy="608842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65785" y="959792"/>
            <a:ext cx="4126523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u="none" strike="noStrike" cap="none" spc="30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ongti SC Black" charset="-122"/>
                <a:ea typeface="Songti SC Black" charset="-122"/>
                <a:cs typeface="Songti SC Black" charset="-122"/>
                <a:sym typeface="Helvetica Light"/>
              </a:rPr>
              <a:t>竞品分析</a:t>
            </a:r>
            <a:endParaRPr kumimoji="0" lang="zh-CN" altLang="en-US" sz="2400" b="1" u="none" strike="noStrike" cap="none" spc="30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ngti SC Black" charset="-122"/>
              <a:ea typeface="Songti SC Black" charset="-122"/>
              <a:cs typeface="Songti SC Black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73636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2084309" y="3124135"/>
            <a:ext cx="8682355" cy="39053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269875">
              <a:lnSpc>
                <a:spcPct val="150000"/>
              </a:lnSpc>
              <a:spcBef>
                <a:spcPts val="1200"/>
              </a:spcBef>
              <a:buSzTx/>
              <a:buNone/>
              <a:defRPr sz="1600">
                <a:solidFill>
                  <a:srgbClr val="53585F"/>
                </a:solidFill>
                <a:uFill>
                  <a:solidFill>
                    <a:srgbClr val="000000"/>
                  </a:solidFill>
                </a:u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从blog–twitter（微博）-&gt;medium模式，现代人们更倾向于短时高效的图文编排和情感表达，同时注重长文的写作，</a:t>
            </a:r>
            <a:r>
              <a:rPr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考虑内容的深度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5169534" y="2504478"/>
            <a:ext cx="2511906" cy="61965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pPr algn="l">
              <a:lnSpc>
                <a:spcPct val="140000"/>
              </a:lnSpc>
            </a:pPr>
            <a:r>
              <a:rPr sz="2400" b="1" spc="400" dirty="0">
                <a:solidFill>
                  <a:srgbClr val="000000"/>
                </a:solidFill>
                <a:uFillTx/>
                <a:latin typeface="Songti SC Black" charset="-122"/>
                <a:ea typeface="Songti SC Black" charset="-122"/>
                <a:cs typeface="Songti SC Black" charset="-122"/>
              </a:rPr>
              <a:t>现象</a:t>
            </a:r>
            <a:r>
              <a:rPr lang="zh-CN" sz="2400" b="1" spc="400" dirty="0">
                <a:solidFill>
                  <a:srgbClr val="000000"/>
                </a:solidFill>
                <a:uFillTx/>
                <a:latin typeface="Songti SC Black" charset="-122"/>
                <a:ea typeface="Songti SC Black" charset="-122"/>
                <a:cs typeface="Songti SC Black" charset="-122"/>
              </a:rPr>
              <a:t>催生</a:t>
            </a:r>
            <a:r>
              <a:rPr lang="en-US" altLang="zh-CN" sz="2400" b="1" spc="400" dirty="0">
                <a:solidFill>
                  <a:srgbClr val="000000"/>
                </a:solidFill>
                <a:uFillTx/>
                <a:latin typeface="Songti SC Black" charset="-122"/>
                <a:ea typeface="Songti SC Black" charset="-122"/>
                <a:cs typeface="Songti SC Black" charset="-122"/>
              </a:rPr>
              <a:t>IDEA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801753" y="1056752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1188720" y="720047"/>
            <a:ext cx="10464800" cy="471924"/>
          </a:xfrm>
        </p:spPr>
        <p:txBody>
          <a:bodyPr/>
          <a:lstStyle/>
          <a:p>
            <a:r>
              <a:rPr kumimoji="1" lang="en-US" altLang="zh-CN" sz="2400" b="1" spc="300" dirty="0" smtClean="0"/>
              <a:t>Wireframe</a:t>
            </a:r>
            <a:endParaRPr kumimoji="1" lang="zh-CN" altLang="en-US" sz="2400" b="1" spc="3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8" y="1484063"/>
            <a:ext cx="12170664" cy="92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14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343742" y="767346"/>
            <a:ext cx="10464800" cy="1210588"/>
          </a:xfrm>
        </p:spPr>
        <p:txBody>
          <a:bodyPr/>
          <a:lstStyle/>
          <a:p>
            <a:r>
              <a:rPr kumimoji="1" lang="zh-CN" altLang="en-US" sz="2400" b="1" spc="120" dirty="0" smtClean="0">
                <a:latin typeface="Songti SC Black" charset="-122"/>
                <a:ea typeface="Songti SC Black" charset="-122"/>
                <a:cs typeface="Songti SC Black" charset="-122"/>
              </a:rPr>
              <a:t>尝试</a:t>
            </a:r>
          </a:p>
          <a:p>
            <a:r>
              <a:rPr kumimoji="1" lang="en-US" altLang="zh-CN" sz="2400" b="1" spc="120" dirty="0" smtClean="0">
                <a:latin typeface="Songti SC Black" charset="-122"/>
                <a:ea typeface="Songti SC Black" charset="-122"/>
                <a:cs typeface="Songti SC Black" charset="-122"/>
              </a:rPr>
              <a:t>-</a:t>
            </a:r>
            <a:endParaRPr kumimoji="1" lang="zh-CN" altLang="en-US" sz="2400" b="1" spc="120" dirty="0" smtClean="0">
              <a:latin typeface="Songti SC Black" charset="-122"/>
              <a:ea typeface="Songti SC Black" charset="-122"/>
              <a:cs typeface="Songti SC Black" charset="-122"/>
            </a:endParaRPr>
          </a:p>
          <a:p>
            <a:r>
              <a:rPr kumimoji="1" lang="en-US" altLang="zh-CN" sz="2400" b="1" spc="120" dirty="0">
                <a:latin typeface="Songti SC Black" charset="-122"/>
                <a:ea typeface="Songti SC Black" charset="-122"/>
                <a:cs typeface="Songti SC Black" charset="-122"/>
              </a:rPr>
              <a:t>Explore</a:t>
            </a:r>
            <a:endParaRPr kumimoji="1" lang="zh-CN" altLang="en-US" sz="2400" b="1" spc="120" dirty="0">
              <a:latin typeface="Songti SC Black" charset="-122"/>
              <a:ea typeface="Songti SC Black" charset="-122"/>
              <a:cs typeface="Songti SC Black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06" y="2481416"/>
            <a:ext cx="6818672" cy="511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422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1" t="71407" r="751" b="270"/>
          <a:stretch/>
        </p:blipFill>
        <p:spPr>
          <a:xfrm>
            <a:off x="379348" y="1563378"/>
            <a:ext cx="12049122" cy="7801904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171509" y="421205"/>
            <a:ext cx="10464800" cy="471924"/>
          </a:xfrm>
        </p:spPr>
        <p:txBody>
          <a:bodyPr/>
          <a:lstStyle/>
          <a:p>
            <a:r>
              <a:rPr kumimoji="1" lang="zh-CN" altLang="en-US" sz="2400" b="1" spc="300" dirty="0" smtClean="0">
                <a:latin typeface="Songti SC Black" charset="-122"/>
                <a:ea typeface="Songti SC Black" charset="-122"/>
                <a:cs typeface="Songti SC Black" charset="-122"/>
              </a:rPr>
              <a:t>页面详情</a:t>
            </a:r>
            <a:endParaRPr kumimoji="1" lang="zh-CN" altLang="en-US" sz="2400" b="1" spc="300" dirty="0">
              <a:latin typeface="Songti SC Black" charset="-122"/>
              <a:ea typeface="Songti SC Black" charset="-122"/>
              <a:cs typeface="Songti SC Black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70826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</TotalTime>
  <Words>249</Words>
  <Application>Microsoft Macintosh PowerPoint</Application>
  <PresentationFormat>自定义</PresentationFormat>
  <Paragraphs>57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Helvetica</vt:lpstr>
      <vt:lpstr>Helvetica Light</vt:lpstr>
      <vt:lpstr>Helvetica Neue</vt:lpstr>
      <vt:lpstr>SimSun</vt:lpstr>
      <vt:lpstr>Songti SC</vt:lpstr>
      <vt:lpstr>Songti SC Black</vt:lpstr>
      <vt:lpstr>Songti SC Bold</vt:lpstr>
      <vt:lpstr>Songti SC Regular</vt:lpstr>
      <vt:lpstr>Times New Roman</vt:lpstr>
      <vt:lpstr>宋体</vt:lpstr>
      <vt:lpstr>微软雅黑</vt:lpstr>
      <vt:lpstr>White</vt:lpstr>
      <vt:lpstr>獨  白</vt:lpstr>
      <vt:lpstr>写作  –  记录你内心的所思所想</vt:lpstr>
      <vt:lpstr>流程处理</vt:lpstr>
      <vt:lpstr>已完成的工作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獨白</dc:title>
  <dc:creator/>
  <cp:lastModifiedBy>Microsoft Office 用户</cp:lastModifiedBy>
  <cp:revision>126</cp:revision>
  <dcterms:created xsi:type="dcterms:W3CDTF">2016-10-18T02:54:00Z</dcterms:created>
  <dcterms:modified xsi:type="dcterms:W3CDTF">2017-01-04T06:48:25Z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2052-10.1.0.6029</vt:lpwstr>
  </property>
</Properties>
</file>